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9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TRƯỜNG MẦM NON GIA THƯỢNG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76400" y="3429000"/>
            <a:ext cx="53276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47800" y="4495800"/>
            <a:ext cx="6096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thủy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NBPB: </a:t>
            </a:r>
            <a:r>
              <a:rPr lang="en-US" dirty="0" err="1" smtClean="0">
                <a:solidFill>
                  <a:srgbClr val="FF0000"/>
                </a:solidFill>
              </a:rPr>
              <a:t>Thuyền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Lứa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tuổi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Nhà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( 24- 36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Xuân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</a:p>
        </p:txBody>
      </p:sp>
      <p:pic>
        <p:nvPicPr>
          <p:cNvPr id="2053" name="Picture 4" descr="LOGO MNG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642" y="0"/>
            <a:ext cx="9157642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1" y="0"/>
            <a:ext cx="9167445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6272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7999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6632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6779771832915482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182"/>
            <a:ext cx="9144000" cy="67818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ng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5" y="0"/>
            <a:ext cx="9099365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agon-pear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855" y="0"/>
            <a:ext cx="9147433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94616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51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4</cp:revision>
  <dcterms:created xsi:type="dcterms:W3CDTF">2018-01-13T03:39:08Z</dcterms:created>
  <dcterms:modified xsi:type="dcterms:W3CDTF">2018-01-31T02:13:44Z</dcterms:modified>
</cp:coreProperties>
</file>